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4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F08149-DB5B-492B-B1D8-0E8D7D58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D3524-D4BE-4A7E-B9F5-DBAAC05CA6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E719-7333-45E1-8353-737F14F86FDF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39B69-1104-4EE8-B4B7-B5D3C4155F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DD72-B065-4B76-A529-4261A9BF7B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0437A-4C18-4117-B5DE-E6DE508B6A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566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14BF-9E15-471E-B42B-9A694D6C7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31DB-CE6C-41E1-8981-7E7474E5C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81B41-A7D4-416F-8B22-6321BE7A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45CBC-8592-4F75-8ABB-99095EAB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5F3C-3E70-442F-8E00-AD90E19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14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7906-6BFC-4CD4-BCF7-3C6DC42F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43EA1-7C96-4B74-B5EA-7960DFEFC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51095-5E76-4128-BAC9-9E57C701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8DE97-5BF9-402D-A6FC-E9236C14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B4EA5-ADB3-46DA-BC5D-5F36B36C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5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55443-A5DA-4B83-9002-BF8D5B61A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08EF3-C74C-4153-ADE0-30C1D63DF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6C34-72F4-4836-A58A-F001B814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DFA1-D42A-4BC8-9376-0045E333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55EA-8ED0-4896-BDF1-12A11342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9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EF73-60ED-42AE-8FAF-C00931F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C513-989D-4FF2-B22C-F466FECD7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5DB59-6581-45F7-8676-D1BDAB19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BC54C-2460-4BB3-AE34-6F5661C2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78C86-4542-44F9-8A37-16D957D2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54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6EBC-60F8-44F9-91D0-BFF99F35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BB134-CE61-4DCB-B9F0-65AEFB6B6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8A4AB-FB0A-4986-B241-094F6D96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2935-1F76-4727-AD2B-215ACDF1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E182-BA1A-45CF-BB26-B0BDFB25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85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8858-7A70-4962-A981-0024BBDE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BB59-0473-4698-B586-36D227001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D47C0-A0BE-40D2-A7D1-D45BB1BC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1E80-6DC9-4396-91DA-59D8A81D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B89DB-FCC1-4661-B523-739FBFD6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B6CE3-9C2A-415A-88A8-466A4AAE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60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186B-59C9-4FE7-A581-9D31A73CD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7FF3-9294-4CBA-BD5A-8DCF6DD4A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13198-F00C-4F34-9B09-B9286DC78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6CFBE-CC30-442D-A1D3-86DE0D2D5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249E-3583-4374-BCEA-9F4491AFC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58B44B-D91A-4EB3-91D6-ED879C60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934C4-6BB9-441A-BA74-69A72D7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516FE-0694-4B29-B4C7-B10D9D2F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2E81-C2F9-4DA5-B9CD-4F4331C3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ADAFF-F1DC-4B25-B19C-4E9474E8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E4E30-79F2-41EA-8724-A79480E0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331D7-8565-44A9-9971-F4461CFD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87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6BC61-5FE7-434E-B7A3-17BDB994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D4362-6A1E-4E18-B1B5-91DEE78A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F311-7882-4562-ADC9-D68259F3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09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8F57-21EC-4C40-861F-20A30F6B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CA6F-3B79-4B3A-8002-B31D7DDD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94D66-9275-4717-B44C-6538465EE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2FAE2-68BC-471E-B3BB-83581F9C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12E81-E817-49C4-BCFC-63BD8A66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A12C4-F66A-473E-B05E-ED22A088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90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D9D-A180-42A1-A696-FF55297C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5838F-1346-4F3A-8F20-983F28150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4763A-DE36-433F-99B2-5AC3CCB88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C74B-EF37-4384-B78D-9E22109E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B8E95-9442-4967-B4E5-1DB74678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D7748-01BC-4F96-A47E-E51FE6F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03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5A31D0-6196-42DD-B6DF-4F3C0AD4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C6D4C-20FD-4FD5-ACD2-C34B54566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2244A-B1DB-4284-8CA3-3205F285E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389B9-4F0C-462C-B77A-C8790A43EE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F21C3-D386-4AC5-A7B1-DA54B3EEC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6075-4E55-4860-AC65-1B32FA1C2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D559-DE8F-4756-8F91-6722C2553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0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16E8-17D4-4BAB-9EE0-F96B17871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Stream Analytics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EE83D-4ED2-4E0C-B05A-78C7CA0FE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Hub  &gt; Azure Stream Analytics Jobs  &gt; Storage /</a:t>
            </a:r>
            <a:r>
              <a:rPr lang="en-US" dirty="0" err="1"/>
              <a:t>PowerBi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03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17CF-54F3-465F-A6E7-854D3E6A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basics according to requirement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0C7A7-2D06-4490-916C-625AA5D30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44" y="1825625"/>
            <a:ext cx="9145911" cy="4351338"/>
          </a:xfrm>
        </p:spPr>
      </p:pic>
    </p:spTree>
    <p:extLst>
      <p:ext uri="{BB962C8B-B14F-4D97-AF65-F5344CB8AC3E}">
        <p14:creationId xmlns:p14="http://schemas.microsoft.com/office/powerpoint/2010/main" val="333648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CA37-3DC4-4674-81FD-E9D29564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116D4-797E-4CBD-8B11-37F53497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5085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9BC2-F2AA-420C-95BF-4E02449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will create Blob Storage for </a:t>
            </a:r>
            <a:r>
              <a:rPr lang="en-US" dirty="0" err="1"/>
              <a:t>outputdata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E41CB-A859-482C-B61F-5E80E44B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385387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B287-0EEF-4C6B-BD7E-9C89960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FDA80-52BF-40E1-978F-6A5E1F797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040" y="1825625"/>
            <a:ext cx="9125920" cy="4351338"/>
          </a:xfrm>
        </p:spPr>
      </p:pic>
    </p:spTree>
    <p:extLst>
      <p:ext uri="{BB962C8B-B14F-4D97-AF65-F5344CB8AC3E}">
        <p14:creationId xmlns:p14="http://schemas.microsoft.com/office/powerpoint/2010/main" val="392717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AB2E-AD5B-48AC-A643-2019E7DD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Container ‘ IoT Output Data’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6ECB1-0C69-417D-9367-77482A470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031" y="1825625"/>
            <a:ext cx="9157937" cy="4351338"/>
          </a:xfrm>
        </p:spPr>
      </p:pic>
    </p:spTree>
    <p:extLst>
      <p:ext uri="{BB962C8B-B14F-4D97-AF65-F5344CB8AC3E}">
        <p14:creationId xmlns:p14="http://schemas.microsoft.com/office/powerpoint/2010/main" val="11693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8267-8A9D-4AB9-844B-83BD907C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search ‘Raspberry pi azure’ on Google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30C8C-EAD7-4CF9-A4B4-D7DE1D611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918" y="1825625"/>
            <a:ext cx="6538164" cy="4351338"/>
          </a:xfrm>
        </p:spPr>
      </p:pic>
    </p:spTree>
    <p:extLst>
      <p:ext uri="{BB962C8B-B14F-4D97-AF65-F5344CB8AC3E}">
        <p14:creationId xmlns:p14="http://schemas.microsoft.com/office/powerpoint/2010/main" val="118796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234F-345B-4A5F-9784-DF986A74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this site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DC5CF-B513-4DE7-9258-7AC72D71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224" y="1825625"/>
            <a:ext cx="7231551" cy="4351338"/>
          </a:xfrm>
        </p:spPr>
      </p:pic>
    </p:spTree>
    <p:extLst>
      <p:ext uri="{BB962C8B-B14F-4D97-AF65-F5344CB8AC3E}">
        <p14:creationId xmlns:p14="http://schemas.microsoft.com/office/powerpoint/2010/main" val="211850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0D78-8F60-428D-AAD1-6EAD1107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like a simulator of generating live streaming data for practice purpose. It gives temperature and humidity data streaming data. Now we have to add this device in </a:t>
            </a:r>
            <a:r>
              <a:rPr lang="en-US" dirty="0" err="1"/>
              <a:t>Iot</a:t>
            </a:r>
            <a:r>
              <a:rPr lang="en-US" dirty="0"/>
              <a:t> Hub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34EC4-628E-4696-9EB8-1EF0E0FE4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15" y="1825625"/>
            <a:ext cx="9206970" cy="4351338"/>
          </a:xfrm>
        </p:spPr>
      </p:pic>
    </p:spTree>
    <p:extLst>
      <p:ext uri="{BB962C8B-B14F-4D97-AF65-F5344CB8AC3E}">
        <p14:creationId xmlns:p14="http://schemas.microsoft.com/office/powerpoint/2010/main" val="80291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4120-97C6-42C9-9B15-43F639E0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Device management  &gt; Devices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2000B-E142-4109-A12E-B21BABA4F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63" y="1825625"/>
            <a:ext cx="9435274" cy="4351338"/>
          </a:xfrm>
        </p:spPr>
      </p:pic>
    </p:spTree>
    <p:extLst>
      <p:ext uri="{BB962C8B-B14F-4D97-AF65-F5344CB8AC3E}">
        <p14:creationId xmlns:p14="http://schemas.microsoft.com/office/powerpoint/2010/main" val="352730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C5CE-93D9-40B9-8505-D07C6277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613D0-4B57-4437-861C-77CC8CEBF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208756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D609-8DF2-4678-87CE-B60DE111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3EAAC-96D9-4D46-9DB4-2492454ED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ASA (Azure Stream Analytics), live stream data is captured through </a:t>
            </a:r>
            <a:r>
              <a:rPr lang="en-US" dirty="0" err="1"/>
              <a:t>Iot</a:t>
            </a:r>
            <a:r>
              <a:rPr lang="en-US" dirty="0"/>
              <a:t> Hub, Event Hub or ADLS Gen2</a:t>
            </a:r>
          </a:p>
          <a:p>
            <a:r>
              <a:rPr lang="en-US" dirty="0"/>
              <a:t>Then it goes through ASA then after which it can be stored in storage</a:t>
            </a:r>
          </a:p>
          <a:p>
            <a:r>
              <a:rPr lang="en-US" dirty="0"/>
              <a:t>OR the data can be open in </a:t>
            </a:r>
            <a:r>
              <a:rPr lang="en-US" dirty="0" err="1"/>
              <a:t>PowerBi</a:t>
            </a:r>
            <a:r>
              <a:rPr lang="en-US" dirty="0"/>
              <a:t> in charts or whatever we want.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7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145B-3C60-44E1-9687-80A3C345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device ID as ‘</a:t>
            </a:r>
            <a:r>
              <a:rPr lang="en-US" dirty="0" err="1"/>
              <a:t>raspberrydevice</a:t>
            </a:r>
            <a:r>
              <a:rPr lang="en-US" dirty="0"/>
              <a:t>’ and save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6C870-8CAA-4AB2-9288-F984AC7D5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804" y="1825625"/>
            <a:ext cx="9174391" cy="4351338"/>
          </a:xfrm>
        </p:spPr>
      </p:pic>
    </p:spTree>
    <p:extLst>
      <p:ext uri="{BB962C8B-B14F-4D97-AF65-F5344CB8AC3E}">
        <p14:creationId xmlns:p14="http://schemas.microsoft.com/office/powerpoint/2010/main" val="163391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88FB-F756-49DB-9A45-854223F3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click on Device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C673A-5B5F-4E40-A822-CAD25E9D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02" y="1825625"/>
            <a:ext cx="9247195" cy="4351338"/>
          </a:xfrm>
        </p:spPr>
      </p:pic>
    </p:spTree>
    <p:extLst>
      <p:ext uri="{BB962C8B-B14F-4D97-AF65-F5344CB8AC3E}">
        <p14:creationId xmlns:p14="http://schemas.microsoft.com/office/powerpoint/2010/main" val="277407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05E2-D494-4CE5-A023-1C7DA945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copy the primary connection string and </a:t>
            </a:r>
            <a:r>
              <a:rPr lang="en-US" dirty="0" err="1"/>
              <a:t>psate</a:t>
            </a:r>
            <a:r>
              <a:rPr lang="en-US" dirty="0"/>
              <a:t> in raspberry simulator for connection of device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2EA07-42D6-4255-8EDE-DCF8F460F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66552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022-4993-4397-8300-659338C6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paste connection string in this code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75C06-CDED-4A21-A139-F8406D24C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99" y="1825625"/>
            <a:ext cx="8590201" cy="4351338"/>
          </a:xfrm>
        </p:spPr>
      </p:pic>
    </p:spTree>
    <p:extLst>
      <p:ext uri="{BB962C8B-B14F-4D97-AF65-F5344CB8AC3E}">
        <p14:creationId xmlns:p14="http://schemas.microsoft.com/office/powerpoint/2010/main" val="318122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5344-79EE-4CD7-BE61-B3F74E15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remove box brackets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3229F-683F-4955-9463-548F73876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50" y="1825625"/>
            <a:ext cx="7331899" cy="4351338"/>
          </a:xfrm>
        </p:spPr>
      </p:pic>
    </p:spTree>
    <p:extLst>
      <p:ext uri="{BB962C8B-B14F-4D97-AF65-F5344CB8AC3E}">
        <p14:creationId xmlns:p14="http://schemas.microsoft.com/office/powerpoint/2010/main" val="113995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CD14-7AC3-483B-B945-350F4851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C3618-6B60-402B-8EB8-B6459ECF6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94335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1121-EC59-4932-9727-6543E9DA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data is generating now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906F-3CAD-44EC-8B35-9DCB3632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3544357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BE60-C892-485C-9A54-290E71C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Stream &gt; job topology &gt; inputs &gt; add input &gt; </a:t>
            </a:r>
            <a:r>
              <a:rPr lang="en-US" dirty="0" err="1"/>
              <a:t>Iot</a:t>
            </a:r>
            <a:r>
              <a:rPr lang="en-US" dirty="0"/>
              <a:t> Hub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A978D-8C8B-49EF-9CE5-F85137B40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164777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12CE-0509-4EE9-BD20-CC8F9B79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info is filled  &gt; Save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D536A-655F-4A3C-BFBE-79E9252B0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30068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EC28-7116-4734-9490-A20D0E74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Output &gt; Blob Storage / ADLS Gen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BA53A-ECC1-4967-880B-1349EDA0A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336939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C940-B852-4E7D-8B3B-7ADDD27D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IoT hub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76855-1E71-4EC6-BAE0-2829196DF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1753046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6ABF-5636-4126-BE1D-74EA9674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is filled automatically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528DC-3AA1-4E3F-947B-AAF8A5C31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428290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9CB2-79D3-4C93-9A54-F812EE8A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Output format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889CC-7A39-4F78-BF80-54FED89E6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902514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FDD7-E938-4164-8FD6-029E1361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Append , as a result arrive(Data is load directly and not all at once) &gt; Save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F5401-6470-41D7-B63B-CCDCFAF2E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113010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888-61C5-4D99-B0B7-66A69E70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( Here we language similar to SQL is Used , we can changed the query so what output data we want)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3FAD1-CF8E-48C6-90E4-8BE1BB315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301" y="1825625"/>
            <a:ext cx="9403398" cy="4351338"/>
          </a:xfrm>
        </p:spPr>
      </p:pic>
    </p:spTree>
    <p:extLst>
      <p:ext uri="{BB962C8B-B14F-4D97-AF65-F5344CB8AC3E}">
        <p14:creationId xmlns:p14="http://schemas.microsoft.com/office/powerpoint/2010/main" val="36743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8E64-4D7C-4311-BB46-D51E6F03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this three columns as requirement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14336-DB03-406E-BF87-C51A469A0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87" y="1825625"/>
            <a:ext cx="9035825" cy="4351338"/>
          </a:xfrm>
        </p:spPr>
      </p:pic>
    </p:spTree>
    <p:extLst>
      <p:ext uri="{BB962C8B-B14F-4D97-AF65-F5344CB8AC3E}">
        <p14:creationId xmlns:p14="http://schemas.microsoft.com/office/powerpoint/2010/main" val="16773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8390-7E5B-484E-8CB9-294924C5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A83FE-654C-4D54-ADBC-519D52889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3632061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0FCB-DD31-48E8-8B37-5532A6E0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can see the data we are going to get.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76D65-898C-4964-BB76-C1B7AE4AC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635" y="1825625"/>
            <a:ext cx="9876730" cy="4351338"/>
          </a:xfrm>
        </p:spPr>
      </p:pic>
    </p:spTree>
    <p:extLst>
      <p:ext uri="{BB962C8B-B14F-4D97-AF65-F5344CB8AC3E}">
        <p14:creationId xmlns:p14="http://schemas.microsoft.com/office/powerpoint/2010/main" val="373029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2881-F9F9-4B78-90BF-3AE4030F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Save 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8B6CB-465A-414B-9AF2-74387E15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3972247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BDE9-1314-4632-9A86-7B9DB721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Job to capture live streaming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A9F49-1BF1-4271-AE36-C5FC53886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130479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FCE8-7937-4D80-A381-B179DFF2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5419D-9498-409F-9DE1-666C6EB2B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364" y="1825625"/>
            <a:ext cx="9101271" cy="4351338"/>
          </a:xfrm>
        </p:spPr>
      </p:pic>
    </p:spTree>
    <p:extLst>
      <p:ext uri="{BB962C8B-B14F-4D97-AF65-F5344CB8AC3E}">
        <p14:creationId xmlns:p14="http://schemas.microsoft.com/office/powerpoint/2010/main" val="271563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B980-10FE-44BF-AE5E-4F11D73A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DC7C2-9266-45EC-8FE5-6076190F1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4073733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3FED-02C3-452C-ACC2-EA580B8B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analytics is successfully started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213F7-16F4-4E79-81E9-B258A486C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83" y="1825625"/>
            <a:ext cx="7510033" cy="4351338"/>
          </a:xfrm>
        </p:spPr>
      </p:pic>
    </p:spTree>
    <p:extLst>
      <p:ext uri="{BB962C8B-B14F-4D97-AF65-F5344CB8AC3E}">
        <p14:creationId xmlns:p14="http://schemas.microsoft.com/office/powerpoint/2010/main" val="325045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7054-9510-4113-BCD2-DDF07F15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Blob &gt; Container &gt; Live streaming data is storing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58C17-A155-4B2F-8AD4-68F13BBF7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1874197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ADCA-BB32-4C80-A340-E1B770F2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live streaming data is storing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E1F32-4618-4352-882C-1B509142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2203609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55C3-4F5C-4525-8545-A09E0D5C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can see that 4</a:t>
            </a:r>
            <a:r>
              <a:rPr lang="en-US" baseline="30000" dirty="0"/>
              <a:t>th</a:t>
            </a:r>
            <a:r>
              <a:rPr lang="en-US" dirty="0"/>
              <a:t> data is recorded after 3</a:t>
            </a:r>
            <a:r>
              <a:rPr lang="en-US" baseline="30000" dirty="0"/>
              <a:t>rd</a:t>
            </a:r>
            <a:r>
              <a:rPr lang="en-US" dirty="0"/>
              <a:t> Record.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E2079-B936-4832-B21E-51C6957EC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3904758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38D8-CC3C-4730-959A-85224B4D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we can add output to </a:t>
            </a:r>
            <a:r>
              <a:rPr lang="en-US" dirty="0" err="1"/>
              <a:t>PowerBi</a:t>
            </a:r>
            <a:r>
              <a:rPr lang="en-US" dirty="0"/>
              <a:t>, So to see data in charts format in </a:t>
            </a:r>
            <a:r>
              <a:rPr lang="en-US"/>
              <a:t>liv streaming.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D2781-85AF-4819-91FF-3FB08411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3508355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A23E-FF97-491C-9CCD-5FD57606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we can input live streaming data </a:t>
            </a:r>
            <a:r>
              <a:rPr lang="en-US"/>
              <a:t>through event Hub or ADLS Gen2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929EE-A365-4864-A050-FA593F1CC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38351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470C-2C68-4B78-A446-DD95C07D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Basics ( According to Requirement)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AE8D1-A8D7-4CF2-B62C-BF8B5FFCD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412223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8211-3BE4-46CF-81C6-AE28FEDA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33D3C-9DD2-47D8-8FF3-1BFF1DC7A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423564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59CC-AC33-431D-A152-67FADDB5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A21ED-6A75-46F4-BDF8-0D1E4F02E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40159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C59A-EE1F-4F9F-9CC9-72A4C369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09A35-82AD-4BE8-88B3-F2B8A710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19117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D0FE-D91F-499E-81DC-7FEA7AC2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will make stream Analytics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004A5-7588-4CBF-A530-5BD465B09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021" y="1825625"/>
            <a:ext cx="9115958" cy="4351338"/>
          </a:xfrm>
        </p:spPr>
      </p:pic>
    </p:spTree>
    <p:extLst>
      <p:ext uri="{BB962C8B-B14F-4D97-AF65-F5344CB8AC3E}">
        <p14:creationId xmlns:p14="http://schemas.microsoft.com/office/powerpoint/2010/main" val="46518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389</Words>
  <Application>Microsoft Office PowerPoint</Application>
  <PresentationFormat>Widescreen</PresentationFormat>
  <Paragraphs>49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Azure Stream Analytics </vt:lpstr>
      <vt:lpstr>Important</vt:lpstr>
      <vt:lpstr>Go to IoT hub</vt:lpstr>
      <vt:lpstr>Create</vt:lpstr>
      <vt:lpstr>Fill Basics ( According to Requirement)</vt:lpstr>
      <vt:lpstr>Networking</vt:lpstr>
      <vt:lpstr>Management</vt:lpstr>
      <vt:lpstr>Create</vt:lpstr>
      <vt:lpstr>Now will make stream Analytics</vt:lpstr>
      <vt:lpstr>Fill basics according to requirement</vt:lpstr>
      <vt:lpstr>Create</vt:lpstr>
      <vt:lpstr>Now will create Blob Storage for outputdata</vt:lpstr>
      <vt:lpstr>Create</vt:lpstr>
      <vt:lpstr>Create Container ‘ IoT Output Data’</vt:lpstr>
      <vt:lpstr>Now search ‘Raspberry pi azure’ on Google</vt:lpstr>
      <vt:lpstr>Open this site</vt:lpstr>
      <vt:lpstr>This is like a simulator of generating live streaming data for practice purpose. It gives temperature and humidity data streaming data. Now we have to add this device in Iot Hub</vt:lpstr>
      <vt:lpstr>Go to Device management  &gt; Devices </vt:lpstr>
      <vt:lpstr>Add device</vt:lpstr>
      <vt:lpstr>Give device ID as ‘raspberrydevice’ and save</vt:lpstr>
      <vt:lpstr>Now click on Device </vt:lpstr>
      <vt:lpstr>Now copy the primary connection string and psate in raspberry simulator for connection of device</vt:lpstr>
      <vt:lpstr>Now paste connection string in this code </vt:lpstr>
      <vt:lpstr>Also remove box brackets</vt:lpstr>
      <vt:lpstr>Run</vt:lpstr>
      <vt:lpstr>live data is generating now </vt:lpstr>
      <vt:lpstr>Now go to Stream &gt; job topology &gt; inputs &gt; add input &gt; Iot Hub</vt:lpstr>
      <vt:lpstr>Automatically info is filled  &gt; Save</vt:lpstr>
      <vt:lpstr>Now go to Output &gt; Blob Storage / ADLS Gen 2</vt:lpstr>
      <vt:lpstr>Info is filled automatically</vt:lpstr>
      <vt:lpstr>Select Output format</vt:lpstr>
      <vt:lpstr>Check Append , as a result arrive(Data is load directly and not all at once) &gt; Save</vt:lpstr>
      <vt:lpstr>Go to Query ( Here we language similar to SQL is Used , we can changed the query so what output data we want)</vt:lpstr>
      <vt:lpstr>Type this three columns as requirement</vt:lpstr>
      <vt:lpstr>Test Query</vt:lpstr>
      <vt:lpstr>Here we can see the data we are going to get.</vt:lpstr>
      <vt:lpstr>Now Save Query</vt:lpstr>
      <vt:lpstr>Start Job to capture live streaming data</vt:lpstr>
      <vt:lpstr>Start</vt:lpstr>
      <vt:lpstr>Stream analytics is successfully started</vt:lpstr>
      <vt:lpstr>Now in Blob &gt; Container &gt; Live streaming data is storing</vt:lpstr>
      <vt:lpstr>We can see the live streaming data is storing</vt:lpstr>
      <vt:lpstr>Here we can see that 4th data is recorded after 3rd Record.</vt:lpstr>
      <vt:lpstr>Also we can add output to PowerBi, So to see data in charts format in liv streaming.</vt:lpstr>
      <vt:lpstr>Also we can input live streaming data through event Hub or ADLS Gen2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Stream Analytics </dc:title>
  <dc:creator>Mr Pratik</dc:creator>
  <cp:lastModifiedBy>Mr Pratik</cp:lastModifiedBy>
  <cp:revision>2</cp:revision>
  <dcterms:created xsi:type="dcterms:W3CDTF">2024-10-22T15:44:58Z</dcterms:created>
  <dcterms:modified xsi:type="dcterms:W3CDTF">2024-10-22T18:01:34Z</dcterms:modified>
</cp:coreProperties>
</file>